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2" r:id="rId2"/>
    <p:sldId id="257" r:id="rId3"/>
    <p:sldId id="258" r:id="rId4"/>
    <p:sldId id="259" r:id="rId5"/>
    <p:sldId id="260" r:id="rId6"/>
    <p:sldId id="261" r:id="rId7"/>
    <p:sldId id="263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4"/>
    <p:restoredTop sz="94276"/>
  </p:normalViewPr>
  <p:slideViewPr>
    <p:cSldViewPr snapToGrid="0" snapToObjects="1">
      <p:cViewPr varScale="1">
        <p:scale>
          <a:sx n="96" d="100"/>
          <a:sy n="96" d="100"/>
        </p:scale>
        <p:origin x="5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142ED-3C04-854B-AEC3-75A59808966C}" type="datetimeFigureOut">
              <a:rPr lang="ru-RU" smtClean="0"/>
              <a:t>24.10.17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8CEC-AEAD-9D4E-9E33-A01A80454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07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142ED-3C04-854B-AEC3-75A59808966C}" type="datetimeFigureOut">
              <a:rPr lang="ru-RU" smtClean="0"/>
              <a:t>24.10.17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8CEC-AEAD-9D4E-9E33-A01A80454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791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142ED-3C04-854B-AEC3-75A59808966C}" type="datetimeFigureOut">
              <a:rPr lang="ru-RU" smtClean="0"/>
              <a:t>24.10.17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8CEC-AEAD-9D4E-9E33-A01A80454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647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142ED-3C04-854B-AEC3-75A59808966C}" type="datetimeFigureOut">
              <a:rPr lang="ru-RU" smtClean="0"/>
              <a:t>24.10.17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8CEC-AEAD-9D4E-9E33-A01A80454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87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142ED-3C04-854B-AEC3-75A59808966C}" type="datetimeFigureOut">
              <a:rPr lang="ru-RU" smtClean="0"/>
              <a:t>24.10.17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8CEC-AEAD-9D4E-9E33-A01A80454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777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142ED-3C04-854B-AEC3-75A59808966C}" type="datetimeFigureOut">
              <a:rPr lang="ru-RU" smtClean="0"/>
              <a:t>24.10.17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8CEC-AEAD-9D4E-9E33-A01A80454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07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142ED-3C04-854B-AEC3-75A59808966C}" type="datetimeFigureOut">
              <a:rPr lang="ru-RU" smtClean="0"/>
              <a:t>24.10.17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8CEC-AEAD-9D4E-9E33-A01A80454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323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142ED-3C04-854B-AEC3-75A59808966C}" type="datetimeFigureOut">
              <a:rPr lang="ru-RU" smtClean="0"/>
              <a:t>24.10.17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8CEC-AEAD-9D4E-9E33-A01A80454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359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142ED-3C04-854B-AEC3-75A59808966C}" type="datetimeFigureOut">
              <a:rPr lang="ru-RU" smtClean="0"/>
              <a:t>24.10.17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8CEC-AEAD-9D4E-9E33-A01A80454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557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142ED-3C04-854B-AEC3-75A59808966C}" type="datetimeFigureOut">
              <a:rPr lang="ru-RU" smtClean="0"/>
              <a:t>24.10.17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8CEC-AEAD-9D4E-9E33-A01A80454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349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142ED-3C04-854B-AEC3-75A59808966C}" type="datetimeFigureOut">
              <a:rPr lang="ru-RU" smtClean="0"/>
              <a:t>24.10.17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8CEC-AEAD-9D4E-9E33-A01A80454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753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142ED-3C04-854B-AEC3-75A59808966C}" type="datetimeFigureOut">
              <a:rPr lang="ru-RU" smtClean="0"/>
              <a:t>24.10.17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28CEC-AEAD-9D4E-9E33-A01A80454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382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8137" y="233176"/>
            <a:ext cx="44909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МЕЧТА</a:t>
            </a:r>
            <a:r>
              <a:rPr lang="ru-RU" sz="8800" dirty="0" smtClean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!!!</a:t>
            </a:r>
            <a:endParaRPr lang="ru-RU" sz="8800" dirty="0">
              <a:solidFill>
                <a:srgbClr val="C00000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cxnSp>
        <p:nvCxnSpPr>
          <p:cNvPr id="7" name="Прямая соединительная линия 6"/>
          <p:cNvCxnSpPr>
            <a:endCxn id="9" idx="2"/>
          </p:cNvCxnSpPr>
          <p:nvPr/>
        </p:nvCxnSpPr>
        <p:spPr>
          <a:xfrm flipV="1">
            <a:off x="1234000" y="1405215"/>
            <a:ext cx="6407423" cy="3055254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552" y="3562941"/>
            <a:ext cx="581991" cy="897528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0428" y="507687"/>
            <a:ext cx="581991" cy="8975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34000" y="4978094"/>
            <a:ext cx="7724469" cy="144655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ru-RU" sz="8800" dirty="0" smtClean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РЕАЛЬНОСТЬ</a:t>
            </a:r>
            <a:r>
              <a:rPr lang="is-IS" sz="88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…</a:t>
            </a:r>
            <a:endParaRPr lang="ru-RU" sz="88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1245704" y="1431235"/>
            <a:ext cx="7480684" cy="3028944"/>
          </a:xfrm>
          <a:custGeom>
            <a:avLst/>
            <a:gdLst>
              <a:gd name="connsiteX0" fmla="*/ 0 w 7480684"/>
              <a:gd name="connsiteY0" fmla="*/ 3021495 h 3028944"/>
              <a:gd name="connsiteX1" fmla="*/ 5526157 w 7480684"/>
              <a:gd name="connsiteY1" fmla="*/ 2928730 h 3028944"/>
              <a:gd name="connsiteX2" fmla="*/ 3578087 w 7480684"/>
              <a:gd name="connsiteY2" fmla="*/ 2319130 h 3028944"/>
              <a:gd name="connsiteX3" fmla="*/ 6493566 w 7480684"/>
              <a:gd name="connsiteY3" fmla="*/ 2213113 h 3028944"/>
              <a:gd name="connsiteX4" fmla="*/ 4399722 w 7480684"/>
              <a:gd name="connsiteY4" fmla="*/ 1364974 h 3028944"/>
              <a:gd name="connsiteX5" fmla="*/ 7421218 w 7480684"/>
              <a:gd name="connsiteY5" fmla="*/ 1219200 h 3028944"/>
              <a:gd name="connsiteX6" fmla="*/ 6440557 w 7480684"/>
              <a:gd name="connsiteY6" fmla="*/ 543339 h 3028944"/>
              <a:gd name="connsiteX7" fmla="*/ 6851374 w 7480684"/>
              <a:gd name="connsiteY7" fmla="*/ 265043 h 3028944"/>
              <a:gd name="connsiteX8" fmla="*/ 6387548 w 7480684"/>
              <a:gd name="connsiteY8" fmla="*/ 0 h 3028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0684" h="3028944">
                <a:moveTo>
                  <a:pt x="0" y="3021495"/>
                </a:moveTo>
                <a:cubicBezTo>
                  <a:pt x="2464904" y="3033643"/>
                  <a:pt x="4929809" y="3045791"/>
                  <a:pt x="5526157" y="2928730"/>
                </a:cubicBezTo>
                <a:cubicBezTo>
                  <a:pt x="6122505" y="2811669"/>
                  <a:pt x="3416852" y="2438399"/>
                  <a:pt x="3578087" y="2319130"/>
                </a:cubicBezTo>
                <a:cubicBezTo>
                  <a:pt x="3739322" y="2199861"/>
                  <a:pt x="6356627" y="2372139"/>
                  <a:pt x="6493566" y="2213113"/>
                </a:cubicBezTo>
                <a:cubicBezTo>
                  <a:pt x="6630505" y="2054087"/>
                  <a:pt x="4245113" y="1530626"/>
                  <a:pt x="4399722" y="1364974"/>
                </a:cubicBezTo>
                <a:cubicBezTo>
                  <a:pt x="4554331" y="1199322"/>
                  <a:pt x="7081079" y="1356139"/>
                  <a:pt x="7421218" y="1219200"/>
                </a:cubicBezTo>
                <a:cubicBezTo>
                  <a:pt x="7761357" y="1082261"/>
                  <a:pt x="6535531" y="702365"/>
                  <a:pt x="6440557" y="543339"/>
                </a:cubicBezTo>
                <a:cubicBezTo>
                  <a:pt x="6345583" y="384313"/>
                  <a:pt x="6860209" y="355599"/>
                  <a:pt x="6851374" y="265043"/>
                </a:cubicBezTo>
                <a:cubicBezTo>
                  <a:pt x="6842539" y="174486"/>
                  <a:pt x="6473687" y="46382"/>
                  <a:pt x="6387548" y="0"/>
                </a:cubicBezTo>
              </a:path>
            </a:pathLst>
          </a:cu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624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38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24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25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12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54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532065" y="2151529"/>
            <a:ext cx="1277006" cy="2787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ЗНАНИЯ</a:t>
            </a:r>
            <a:endParaRPr lang="ru-RU" sz="2000" dirty="0">
              <a:solidFill>
                <a:schemeClr val="bg1"/>
              </a:solidFill>
              <a:latin typeface="Bangla Sangam MN" charset="0"/>
              <a:ea typeface="Bangla Sangam MN" charset="0"/>
              <a:cs typeface="Bangla Sangam M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512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640</TotalTime>
  <Words>5</Words>
  <Application>Microsoft Macintosh PowerPoint</Application>
  <PresentationFormat>Экран (4:3)</PresentationFormat>
  <Paragraphs>3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Abadi MT Condensed Extra Bold</vt:lpstr>
      <vt:lpstr>Bangla Sangam MN</vt:lpstr>
      <vt:lpstr>Calibri</vt:lpstr>
      <vt:lpstr>Calibri Light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пользователь Microsoft Office</cp:lastModifiedBy>
  <cp:revision>5</cp:revision>
  <dcterms:created xsi:type="dcterms:W3CDTF">2017-03-30T20:38:41Z</dcterms:created>
  <dcterms:modified xsi:type="dcterms:W3CDTF">2017-10-25T04:11:18Z</dcterms:modified>
</cp:coreProperties>
</file>